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5"/>
    <p:sldMasterId id="2147483658" r:id="rId6"/>
    <p:sldMasterId id="2147483664" r:id="rId7"/>
  </p:sldMasterIdLst>
  <p:notesMasterIdLst>
    <p:notesMasterId r:id="rId16"/>
  </p:notesMasterIdLst>
  <p:sldIdLst>
    <p:sldId id="263" r:id="rId8"/>
    <p:sldId id="283" r:id="rId9"/>
    <p:sldId id="284" r:id="rId10"/>
    <p:sldId id="282" r:id="rId11"/>
    <p:sldId id="281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48484"/>
    <a:srgbClr val="54B948"/>
    <a:srgbClr val="2C5985"/>
    <a:srgbClr val="5B8FCB"/>
    <a:srgbClr val="E6E7E8"/>
    <a:srgbClr val="DCDDDE"/>
    <a:srgbClr val="EEE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14" Type="http://schemas.openxmlformats.org/officeDocument/2006/relationships/slide" Target="slides/slide7.xml"/><Relationship Id="rId9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31584-8488-4756-85ED-D5E6F8A8E559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4F50B-1AF7-455B-9344-7FFBF72D6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9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9713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1421607" y="3874580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2908636"/>
            <a:ext cx="11231880" cy="685800"/>
          </a:xfrm>
          <a:prstGeom prst="rect">
            <a:avLst/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19275" y="4154725"/>
            <a:ext cx="8553450" cy="55721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50" y="169784"/>
            <a:ext cx="1312722" cy="1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9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F30A39E-A9F4-4D13-8BE5-F911DE28BE1E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429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3E5CD5-848D-438C-A0B9-9C2BB37B5341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10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0B29-0563-4D8C-BD7D-843AA8CD98CC}" type="datetime1">
              <a:rPr lang="en-US" smtClean="0"/>
              <a:t>4/11/2019</a:t>
            </a:fld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Chart Placeholder 21"/>
          <p:cNvSpPr>
            <a:spLocks noGrp="1"/>
          </p:cNvSpPr>
          <p:nvPr>
            <p:ph type="chart" sz="quarter" idx="13"/>
          </p:nvPr>
        </p:nvSpPr>
        <p:spPr>
          <a:xfrm>
            <a:off x="409575" y="1239838"/>
            <a:ext cx="5502275" cy="451008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6489919" y="1239837"/>
            <a:ext cx="4246398" cy="4510087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68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" y="-297"/>
            <a:ext cx="12190007" cy="68585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421607" y="3874580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480060" y="2908636"/>
            <a:ext cx="1123188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819275" y="4154725"/>
            <a:ext cx="8553450" cy="55721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50" y="169784"/>
            <a:ext cx="1312722" cy="1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63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0358E-54AB-4FB2-8523-C05E99ECE2C1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21606" y="3660267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060" y="2704806"/>
            <a:ext cx="11231880" cy="685800"/>
          </a:xfrm>
        </p:spPr>
        <p:txBody>
          <a:bodyPr/>
          <a:lstStyle>
            <a:lvl1pPr algn="ctr">
              <a:defRPr>
                <a:solidFill>
                  <a:srgbClr val="2C59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819274" y="3923106"/>
            <a:ext cx="8553450" cy="557212"/>
          </a:xfrm>
        </p:spPr>
        <p:txBody>
          <a:bodyPr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53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rgbClr val="54B948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680A3A9-611D-47F4-A5A3-9DC50DC5D702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28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EC19504-DC1E-4201-AE6B-38A46F88909C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587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F945F7B-36F8-41ED-9E94-8419EAD638C5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94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E3BB-5A24-4D57-8F3E-39830AA76066}" type="datetime1">
              <a:rPr lang="en-US" smtClean="0"/>
              <a:t>4/11/2019</a:t>
            </a:fld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Chart Placeholder 21"/>
          <p:cNvSpPr>
            <a:spLocks noGrp="1"/>
          </p:cNvSpPr>
          <p:nvPr>
            <p:ph type="chart" sz="quarter" idx="13"/>
          </p:nvPr>
        </p:nvSpPr>
        <p:spPr>
          <a:xfrm>
            <a:off x="409575" y="1239838"/>
            <a:ext cx="5502275" cy="451008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6489919" y="1239837"/>
            <a:ext cx="4246398" cy="4510087"/>
          </a:xfrm>
        </p:spPr>
        <p:txBody>
          <a:bodyPr/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175" y="6390637"/>
            <a:ext cx="260131" cy="296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225" y="6493191"/>
            <a:ext cx="633985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421606" y="3660267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060" y="2704806"/>
            <a:ext cx="11231880" cy="685800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2C59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819274" y="3988037"/>
            <a:ext cx="8553450" cy="557212"/>
          </a:xfrm>
        </p:spPr>
        <p:txBody>
          <a:bodyPr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E18B31-DA76-4E85-9BC3-3ED7F2F37B6B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6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231880" cy="685800"/>
          </a:xfrm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rgbClr val="54B948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C8159-75F0-44AB-9D13-C5C57BE79478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1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231880" cy="685800"/>
          </a:xfrm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810D9-3D4F-4189-92B8-5D86BC36F87F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8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"/>
            <a:ext cx="11231880" cy="685800"/>
          </a:xfrm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24E5-D20F-499B-A006-B28C4324B520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7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11231880" cy="685800"/>
          </a:xfrm>
          <a:prstGeom prst="rect">
            <a:avLst/>
          </a:prstGeo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Chart Placeholder 21"/>
          <p:cNvSpPr>
            <a:spLocks noGrp="1"/>
          </p:cNvSpPr>
          <p:nvPr>
            <p:ph type="chart" sz="quarter" idx="13"/>
          </p:nvPr>
        </p:nvSpPr>
        <p:spPr>
          <a:xfrm>
            <a:off x="409575" y="1239838"/>
            <a:ext cx="5502275" cy="4510087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6489919" y="1239837"/>
            <a:ext cx="4246398" cy="4510087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3B1C2EF-B0DA-4121-9811-184E33B58253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63" y="6473245"/>
            <a:ext cx="957074" cy="9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9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" y="-297"/>
            <a:ext cx="12190007" cy="68585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1421607" y="3874580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 userDrawn="1">
            <p:ph type="title"/>
          </p:nvPr>
        </p:nvSpPr>
        <p:spPr>
          <a:xfrm>
            <a:off x="480060" y="2908636"/>
            <a:ext cx="1123188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819275" y="4154725"/>
            <a:ext cx="8553450" cy="55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950" y="169784"/>
            <a:ext cx="1312722" cy="1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76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729B-B268-46BE-9EF2-AF931EAD96EB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21606" y="3660267"/>
            <a:ext cx="9348787" cy="0"/>
          </a:xfrm>
          <a:prstGeom prst="line">
            <a:avLst/>
          </a:prstGeom>
          <a:ln w="12700">
            <a:solidFill>
              <a:srgbClr val="54B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060" y="2704806"/>
            <a:ext cx="11231880" cy="685800"/>
          </a:xfrm>
        </p:spPr>
        <p:txBody>
          <a:bodyPr/>
          <a:lstStyle>
            <a:lvl1pPr algn="ctr">
              <a:defRPr>
                <a:solidFill>
                  <a:srgbClr val="2C59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819274" y="3973750"/>
            <a:ext cx="8553450" cy="557212"/>
          </a:xfrm>
        </p:spPr>
        <p:txBody>
          <a:bodyPr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3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rgbClr val="54B948"/>
                </a:solidFill>
              </a:defRPr>
            </a:lvl3pPr>
            <a:lvl4pPr>
              <a:defRPr>
                <a:solidFill>
                  <a:srgbClr val="848484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63" y="6390637"/>
            <a:ext cx="260132" cy="296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11" y="6486749"/>
            <a:ext cx="899162" cy="1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6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" y="6172200"/>
            <a:ext cx="12188980" cy="685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80" cy="68580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96043" y="12413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2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79D4EA4B-D18D-4097-90E4-05140BE6FF18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1231880" cy="698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723" y="6258930"/>
            <a:ext cx="1876347" cy="5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0" r:id="rId2"/>
    <p:sldLayoutId id="2147483650" r:id="rId3"/>
    <p:sldLayoutId id="2147483652" r:id="rId4"/>
    <p:sldLayoutId id="2147483656" r:id="rId5"/>
    <p:sldLayoutId id="2147483649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2C5985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54B948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0" y="0"/>
            <a:ext cx="11231880" cy="698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96043" y="12413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2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BF746AF9-3B5C-40BC-B466-C1988E9212FB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74978" y="6356350"/>
            <a:ext cx="663222" cy="365125"/>
          </a:xfrm>
          <a:prstGeom prst="rect">
            <a:avLst/>
          </a:prstGeom>
        </p:spPr>
        <p:txBody>
          <a:bodyPr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5853B473-0271-47CF-900A-D77E281FB5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723" y="6258930"/>
            <a:ext cx="1876347" cy="5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8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1" r:id="rId2"/>
    <p:sldLayoutId id="2147483660" r:id="rId3"/>
    <p:sldLayoutId id="2147483661" r:id="rId4"/>
    <p:sldLayoutId id="2147483662" r:id="rId5"/>
    <p:sldLayoutId id="2147483663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2C5985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54B948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0" y="0"/>
            <a:ext cx="11231880" cy="698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96043" y="12413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2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1C115AF2-EBDD-4AD0-BF5D-4A4A84DFE11E}" type="datetime1">
              <a:rPr lang="en-US" smtClean="0"/>
              <a:t>4/11/2019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723" y="6258930"/>
            <a:ext cx="1876347" cy="5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1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2" r:id="rId2"/>
    <p:sldLayoutId id="2147483666" r:id="rId3"/>
    <p:sldLayoutId id="2147483667" r:id="rId4"/>
    <p:sldLayoutId id="2147483668" r:id="rId5"/>
    <p:sldLayoutId id="2147483669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2C5985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54B948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NCL2801LED</a:t>
            </a:r>
            <a:r>
              <a:rPr lang="en-US" b="1" dirty="0" smtClean="0"/>
              <a:t>2</a:t>
            </a:r>
            <a:r>
              <a:rPr lang="en-US" dirty="0" smtClean="0"/>
              <a:t>GEVB Build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00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 smtClean="0"/>
              <a:t>Revision History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75359" y="1400386"/>
          <a:ext cx="1002792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374"/>
                <a:gridCol w="1541793"/>
                <a:gridCol w="709475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4/11/19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Initial Release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242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 smtClean="0"/>
              <a:t>Applicable Directives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043" y="1146494"/>
            <a:ext cx="10515600" cy="4351338"/>
          </a:xfrm>
        </p:spPr>
        <p:txBody>
          <a:bodyPr/>
          <a:lstStyle/>
          <a:p>
            <a:r>
              <a:rPr lang="en-US" dirty="0" smtClean="0"/>
              <a:t>All material and assembly processes shall comply with the directives listed here in.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RoHS </a:t>
            </a:r>
            <a:r>
              <a:rPr lang="en-US" dirty="0"/>
              <a:t>3 (EU 2015/863</a:t>
            </a:r>
            <a:r>
              <a:rPr lang="en-US" dirty="0" smtClean="0"/>
              <a:t>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WEEE 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Directive (2012/19/EU)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43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 smtClean="0"/>
              <a:t>Views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210A86A-A1E9-4D99-A173-57C188D80FEE}"/>
              </a:ext>
            </a:extLst>
          </p:cNvPr>
          <p:cNvGrpSpPr/>
          <p:nvPr/>
        </p:nvGrpSpPr>
        <p:grpSpPr>
          <a:xfrm>
            <a:off x="432860" y="1211550"/>
            <a:ext cx="11378038" cy="4085227"/>
            <a:chOff x="397677" y="1904512"/>
            <a:chExt cx="10303267" cy="36993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6A2B0492-5B69-4B7D-B5E2-D8A4167D2D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343" r="40295"/>
            <a:stretch/>
          </p:blipFill>
          <p:spPr>
            <a:xfrm rot="5400000">
              <a:off x="6149118" y="3456793"/>
              <a:ext cx="1944144" cy="234996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DAE6A8F5-66BD-45B8-9073-548E5A5C6A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35" r="25729"/>
            <a:stretch/>
          </p:blipFill>
          <p:spPr>
            <a:xfrm rot="16200000">
              <a:off x="8572076" y="1628611"/>
              <a:ext cx="1845366" cy="239716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05C08E2D-B7FD-43D1-810A-D05F0D9DE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90" r="17199"/>
            <a:stretch/>
          </p:blipFill>
          <p:spPr>
            <a:xfrm rot="16200000">
              <a:off x="8571340" y="3474241"/>
              <a:ext cx="1853969" cy="240523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369F560C-3A68-4D74-A297-98713AC0DC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20" r="23986"/>
            <a:stretch/>
          </p:blipFill>
          <p:spPr>
            <a:xfrm rot="16200000">
              <a:off x="6198506" y="1652213"/>
              <a:ext cx="1845366" cy="234996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CBA6133A-0528-4EE7-A17D-FA0DF995E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709760" y="2366930"/>
              <a:ext cx="3699332" cy="277449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AD7D1252-29B6-412A-8EDD-68F12CBE0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64739" y="2366931"/>
              <a:ext cx="3699332" cy="2774499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2993366" y="5641675"/>
            <a:ext cx="2881223" cy="369332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Mark current revision here.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71417" y="3312430"/>
            <a:ext cx="325120" cy="609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3" idx="0"/>
            <a:endCxn id="6" idx="4"/>
          </p:cNvCxnSpPr>
          <p:nvPr/>
        </p:nvCxnSpPr>
        <p:spPr>
          <a:xfrm flipH="1" flipV="1">
            <a:off x="4433977" y="3922030"/>
            <a:ext cx="1" cy="17196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98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 smtClean="0"/>
              <a:t>Thermal Compound Placement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3C27F78A-A30A-49A7-B0D4-F6B2986D6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925" y="1329907"/>
            <a:ext cx="3051795" cy="41954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Add a thin layer of thermal compound between D1, D4, Q4, and their corresponding heat sinks.</a:t>
            </a:r>
          </a:p>
          <a:p>
            <a:r>
              <a:rPr lang="en-US" dirty="0"/>
              <a:t>Screws for each heat sink should be tightened with a torque of: </a:t>
            </a:r>
          </a:p>
          <a:p>
            <a:pPr marL="0" indent="0">
              <a:buNone/>
            </a:pPr>
            <a:r>
              <a:rPr lang="en-US" b="1" dirty="0" smtClean="0"/>
              <a:t>5 </a:t>
            </a:r>
            <a:r>
              <a:rPr lang="en-US" b="1" dirty="0"/>
              <a:t>in/</a:t>
            </a:r>
            <a:r>
              <a:rPr lang="en-US" b="1" dirty="0" err="1"/>
              <a:t>lbs</a:t>
            </a:r>
            <a:r>
              <a:rPr lang="en-US" b="1" dirty="0"/>
              <a:t> </a:t>
            </a:r>
            <a:r>
              <a:rPr lang="en-US" b="1" dirty="0" smtClean="0"/>
              <a:t>± </a:t>
            </a:r>
            <a:r>
              <a:rPr lang="en-US" b="1" dirty="0"/>
              <a:t>1 in/</a:t>
            </a:r>
            <a:r>
              <a:rPr lang="en-US" b="1" dirty="0" err="1"/>
              <a:t>lbs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4CAB3A6-5252-40DC-9305-2925CD9CC7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0090" y="1742218"/>
            <a:ext cx="3470015" cy="26025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CDF30B6-336E-43B1-92C4-BE170CE301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02603" y="1742219"/>
            <a:ext cx="3470013" cy="26025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D340577-27D8-45FC-BE49-4FB42CC74A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05114" y="1742219"/>
            <a:ext cx="3470011" cy="260250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8C67B634-F86F-4C19-BD23-DE39A2E959CE}"/>
              </a:ext>
            </a:extLst>
          </p:cNvPr>
          <p:cNvCxnSpPr>
            <a:cxnSpLocks/>
          </p:cNvCxnSpPr>
          <p:nvPr/>
        </p:nvCxnSpPr>
        <p:spPr>
          <a:xfrm flipV="1">
            <a:off x="4832060" y="3289012"/>
            <a:ext cx="100667" cy="16060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286F09E0-4D1E-4D98-BC4B-C5845888A566}"/>
              </a:ext>
            </a:extLst>
          </p:cNvPr>
          <p:cNvCxnSpPr>
            <a:cxnSpLocks/>
          </p:cNvCxnSpPr>
          <p:nvPr/>
        </p:nvCxnSpPr>
        <p:spPr>
          <a:xfrm flipV="1">
            <a:off x="7497488" y="3289012"/>
            <a:ext cx="114558" cy="15832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77F7A919-EED0-46C9-800C-F482E01B59D3}"/>
              </a:ext>
            </a:extLst>
          </p:cNvPr>
          <p:cNvCxnSpPr>
            <a:cxnSpLocks/>
          </p:cNvCxnSpPr>
          <p:nvPr/>
        </p:nvCxnSpPr>
        <p:spPr>
          <a:xfrm flipV="1">
            <a:off x="9950167" y="3347735"/>
            <a:ext cx="246304" cy="154732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74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/>
              <a:t>RTV Compound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C738870-37DF-40BB-B62A-2E82FB3F7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835" y="1355786"/>
            <a:ext cx="2629788" cy="4195481"/>
          </a:xfrm>
        </p:spPr>
        <p:txBody>
          <a:bodyPr/>
          <a:lstStyle/>
          <a:p>
            <a:r>
              <a:rPr lang="en-US" dirty="0"/>
              <a:t>Add RTV Compound to L2, L3, and C14 as shown in the images to the right.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A82C612-2A3D-4F19-935A-670030F58A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5341" y="1772368"/>
            <a:ext cx="3470017" cy="26025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FE2ED16-815A-4BF0-AA01-6D2C94739B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87853" y="1765569"/>
            <a:ext cx="3470018" cy="2602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57EC9B1-6DFE-413E-95F4-3C7CB4C8C0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2828" y="1772368"/>
            <a:ext cx="3470017" cy="260251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BBC84937-4952-4522-BD46-D09432E7031C}"/>
              </a:ext>
            </a:extLst>
          </p:cNvPr>
          <p:cNvCxnSpPr>
            <a:cxnSpLocks/>
          </p:cNvCxnSpPr>
          <p:nvPr/>
        </p:nvCxnSpPr>
        <p:spPr>
          <a:xfrm flipV="1">
            <a:off x="3535880" y="3113978"/>
            <a:ext cx="1208015" cy="8053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6D674204-4467-441C-96C9-FA49BB8614DC}"/>
              </a:ext>
            </a:extLst>
          </p:cNvPr>
          <p:cNvCxnSpPr>
            <a:cxnSpLocks/>
          </p:cNvCxnSpPr>
          <p:nvPr/>
        </p:nvCxnSpPr>
        <p:spPr>
          <a:xfrm flipH="1" flipV="1">
            <a:off x="7579374" y="3113978"/>
            <a:ext cx="117445" cy="19798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296068B3-5C56-4BC4-BCC8-9F9ABF09CC0B}"/>
              </a:ext>
            </a:extLst>
          </p:cNvPr>
          <p:cNvCxnSpPr>
            <a:cxnSpLocks/>
          </p:cNvCxnSpPr>
          <p:nvPr/>
        </p:nvCxnSpPr>
        <p:spPr>
          <a:xfrm flipH="1" flipV="1">
            <a:off x="10196739" y="2719696"/>
            <a:ext cx="58723" cy="22566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07A62C90-7629-426F-B44E-156BB1A16A99}"/>
              </a:ext>
            </a:extLst>
          </p:cNvPr>
          <p:cNvCxnSpPr>
            <a:cxnSpLocks/>
          </p:cNvCxnSpPr>
          <p:nvPr/>
        </p:nvCxnSpPr>
        <p:spPr>
          <a:xfrm flipV="1">
            <a:off x="10255463" y="2157633"/>
            <a:ext cx="570450" cy="281870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6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/>
              <a:t>Part Placement Notes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1E1C538-8503-45E9-9E63-3DFCF4503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298" y="1511061"/>
            <a:ext cx="3467243" cy="433361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Ensure J1 and J6 are oriented with the contacts facing outward</a:t>
            </a:r>
          </a:p>
          <a:p>
            <a:r>
              <a:rPr lang="en-US" dirty="0"/>
              <a:t>All heatsinks should be placed vertically.</a:t>
            </a:r>
          </a:p>
          <a:p>
            <a:r>
              <a:rPr lang="en-US" dirty="0"/>
              <a:t>Ensure HS4 is aligned orthogonally with the board. The screw should be oriented with the threads facing upward and tightened with a torque of:</a:t>
            </a:r>
          </a:p>
          <a:p>
            <a:pPr marL="0" indent="0">
              <a:buNone/>
            </a:pPr>
            <a:r>
              <a:rPr lang="en-US" b="1" dirty="0"/>
              <a:t>    5 in/</a:t>
            </a:r>
            <a:r>
              <a:rPr lang="en-US" b="1" dirty="0" err="1"/>
              <a:t>lbs</a:t>
            </a:r>
            <a:r>
              <a:rPr lang="en-US" b="1" dirty="0"/>
              <a:t> </a:t>
            </a:r>
            <a:r>
              <a:rPr lang="en-US" b="1" dirty="0" smtClean="0"/>
              <a:t>± </a:t>
            </a:r>
            <a:r>
              <a:rPr lang="en-US" b="1" dirty="0"/>
              <a:t>1 in/</a:t>
            </a:r>
            <a:r>
              <a:rPr lang="en-US" b="1" dirty="0" err="1"/>
              <a:t>lbs</a:t>
            </a:r>
            <a:endParaRPr lang="en-US" b="1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D82A06E-E7A4-487C-BEA3-2D0D02C4FC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68"/>
          <a:stretch/>
        </p:blipFill>
        <p:spPr>
          <a:xfrm rot="5400000">
            <a:off x="7228397" y="996897"/>
            <a:ext cx="2074299" cy="2084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0A5DF7E-BC83-436D-A4E7-4789482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06"/>
          <a:stretch/>
        </p:blipFill>
        <p:spPr>
          <a:xfrm rot="5400000">
            <a:off x="5136490" y="997756"/>
            <a:ext cx="2074296" cy="2082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8AC4DEB-1CB9-44E5-8E2B-83F57B9636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t="-416" r="20274" b="416"/>
          <a:stretch/>
        </p:blipFill>
        <p:spPr>
          <a:xfrm rot="5400000">
            <a:off x="6189828" y="3064239"/>
            <a:ext cx="2066922" cy="209105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71951A7B-30B2-417C-9CCF-85CB8AA967C4}"/>
              </a:ext>
            </a:extLst>
          </p:cNvPr>
          <p:cNvCxnSpPr>
            <a:cxnSpLocks/>
          </p:cNvCxnSpPr>
          <p:nvPr/>
        </p:nvCxnSpPr>
        <p:spPr>
          <a:xfrm>
            <a:off x="3768794" y="4074597"/>
            <a:ext cx="3724712" cy="2314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025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393680" cy="698485"/>
          </a:xfrm>
        </p:spPr>
        <p:txBody>
          <a:bodyPr/>
          <a:lstStyle/>
          <a:p>
            <a:pPr algn="ctr"/>
            <a:r>
              <a:rPr lang="en-US" dirty="0"/>
              <a:t>Part Placement Notes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8FFE-F1DE-414B-8B3E-79206CDE8A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B473-0271-47CF-900A-D77E281FB59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31688BC4-6B64-43ED-B123-EE19E61D0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947" y="1493808"/>
            <a:ext cx="3994269" cy="41954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Some parts may fit backwards but </a:t>
            </a:r>
            <a:r>
              <a:rPr lang="en-US" b="1" dirty="0"/>
              <a:t>SHOULD NOT </a:t>
            </a:r>
            <a:r>
              <a:rPr lang="en-US" dirty="0"/>
              <a:t>be placed </a:t>
            </a:r>
            <a:r>
              <a:rPr lang="en-US" dirty="0" smtClean="0"/>
              <a:t>backwards.</a:t>
            </a:r>
            <a:endParaRPr lang="en-US" dirty="0"/>
          </a:p>
          <a:p>
            <a:r>
              <a:rPr lang="en-US" dirty="0"/>
              <a:t>The dot on top of L4 indicates pin 1 which should align with the square contact.</a:t>
            </a:r>
          </a:p>
          <a:p>
            <a:r>
              <a:rPr lang="en-US" dirty="0"/>
              <a:t>The light stripe on the capacitors indicates the negative pin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91A8040-89CA-4243-889F-C004890ABB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t="-416" r="20274" b="416"/>
          <a:stretch/>
        </p:blipFill>
        <p:spPr>
          <a:xfrm rot="5400000">
            <a:off x="5245284" y="3579738"/>
            <a:ext cx="2192142" cy="224257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44B460BE-DA02-4DEF-970F-DC130642D2FC}"/>
              </a:ext>
            </a:extLst>
          </p:cNvPr>
          <p:cNvCxnSpPr>
            <a:cxnSpLocks/>
          </p:cNvCxnSpPr>
          <p:nvPr/>
        </p:nvCxnSpPr>
        <p:spPr>
          <a:xfrm flipV="1">
            <a:off x="3922488" y="4288761"/>
            <a:ext cx="2751589" cy="5403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D1B6A74-E442-4E72-ADD7-15116EAFF8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2" r="8850"/>
          <a:stretch/>
        </p:blipFill>
        <p:spPr>
          <a:xfrm rot="5400000">
            <a:off x="8509217" y="410226"/>
            <a:ext cx="2349712" cy="33706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8B05B31-4879-429A-BC96-532DDCCD4F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1" t="7994" r="12223" b="14449"/>
          <a:stretch/>
        </p:blipFill>
        <p:spPr>
          <a:xfrm rot="16200000">
            <a:off x="5358229" y="574057"/>
            <a:ext cx="2331173" cy="302449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61F0A9E0-6319-48CA-8A58-E70980792136}"/>
              </a:ext>
            </a:extLst>
          </p:cNvPr>
          <p:cNvCxnSpPr>
            <a:cxnSpLocks/>
          </p:cNvCxnSpPr>
          <p:nvPr/>
        </p:nvCxnSpPr>
        <p:spPr>
          <a:xfrm flipV="1">
            <a:off x="4601996" y="2496991"/>
            <a:ext cx="1468073" cy="1399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C1FCEA3C-A4AC-4F48-9AC5-9EE67650E822}"/>
              </a:ext>
            </a:extLst>
          </p:cNvPr>
          <p:cNvCxnSpPr>
            <a:cxnSpLocks/>
          </p:cNvCxnSpPr>
          <p:nvPr/>
        </p:nvCxnSpPr>
        <p:spPr>
          <a:xfrm flipV="1">
            <a:off x="4601996" y="1385504"/>
            <a:ext cx="4395831" cy="12514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759962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Information">
  <a:themeElements>
    <a:clrScheme name="ON Semiconductor">
      <a:dk1>
        <a:srgbClr val="133455"/>
      </a:dk1>
      <a:lt1>
        <a:sysClr val="window" lastClr="FFFFFF"/>
      </a:lt1>
      <a:dk2>
        <a:srgbClr val="2C5985"/>
      </a:dk2>
      <a:lt2>
        <a:srgbClr val="F2F2F2"/>
      </a:lt2>
      <a:accent1>
        <a:srgbClr val="2C5985"/>
      </a:accent1>
      <a:accent2>
        <a:srgbClr val="5B8FCB"/>
      </a:accent2>
      <a:accent3>
        <a:srgbClr val="FFC000"/>
      </a:accent3>
      <a:accent4>
        <a:srgbClr val="428FE0"/>
      </a:accent4>
      <a:accent5>
        <a:srgbClr val="54B948"/>
      </a:accent5>
      <a:accent6>
        <a:srgbClr val="14477D"/>
      </a:accent6>
      <a:hlink>
        <a:srgbClr val="54B948"/>
      </a:hlink>
      <a:folHlink>
        <a:srgbClr val="5B8FCB"/>
      </a:folHlink>
    </a:clrScheme>
    <a:fontScheme name="On Semiconductor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ternal Use Only">
  <a:themeElements>
    <a:clrScheme name="ON Semiconductor">
      <a:dk1>
        <a:srgbClr val="133455"/>
      </a:dk1>
      <a:lt1>
        <a:sysClr val="window" lastClr="FFFFFF"/>
      </a:lt1>
      <a:dk2>
        <a:srgbClr val="2C5985"/>
      </a:dk2>
      <a:lt2>
        <a:srgbClr val="F2F2F2"/>
      </a:lt2>
      <a:accent1>
        <a:srgbClr val="2C5985"/>
      </a:accent1>
      <a:accent2>
        <a:srgbClr val="5B8FCB"/>
      </a:accent2>
      <a:accent3>
        <a:srgbClr val="FFC000"/>
      </a:accent3>
      <a:accent4>
        <a:srgbClr val="428FE0"/>
      </a:accent4>
      <a:accent5>
        <a:srgbClr val="54B948"/>
      </a:accent5>
      <a:accent6>
        <a:srgbClr val="14477D"/>
      </a:accent6>
      <a:hlink>
        <a:srgbClr val="54B948"/>
      </a:hlink>
      <a:folHlink>
        <a:srgbClr val="5B8FCB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nfidential">
  <a:themeElements>
    <a:clrScheme name="ON Semiconductor">
      <a:dk1>
        <a:srgbClr val="133455"/>
      </a:dk1>
      <a:lt1>
        <a:sysClr val="window" lastClr="FFFFFF"/>
      </a:lt1>
      <a:dk2>
        <a:srgbClr val="2C5985"/>
      </a:dk2>
      <a:lt2>
        <a:srgbClr val="F2F2F2"/>
      </a:lt2>
      <a:accent1>
        <a:srgbClr val="2C5985"/>
      </a:accent1>
      <a:accent2>
        <a:srgbClr val="5B8FCB"/>
      </a:accent2>
      <a:accent3>
        <a:srgbClr val="FFC000"/>
      </a:accent3>
      <a:accent4>
        <a:srgbClr val="428FE0"/>
      </a:accent4>
      <a:accent5>
        <a:srgbClr val="54B948"/>
      </a:accent5>
      <a:accent6>
        <a:srgbClr val="14477D"/>
      </a:accent6>
      <a:hlink>
        <a:srgbClr val="54B948"/>
      </a:hlink>
      <a:folHlink>
        <a:srgbClr val="5B8FCB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18351F3F4E974DBBE3AF25F6449478" ma:contentTypeVersion="3" ma:contentTypeDescription="Create a new document." ma:contentTypeScope="" ma:versionID="685f83dfedff80fdbd1ec72f23a75e0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e5199851ddf59e4216b5689c11c87c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2A9054086F0942B3853AFC0E787513" ma:contentTypeVersion="3" ma:contentTypeDescription="Create a new document." ma:contentTypeScope="" ma:versionID="4c7a760a323f5a68a6512d89a72e4fe4">
  <xsd:schema xmlns:xsd="http://www.w3.org/2001/XMLSchema" xmlns:xs="http://www.w3.org/2001/XMLSchema" xmlns:p="http://schemas.microsoft.com/office/2006/metadata/properties" xmlns:ns2="e4678c56-0b70-41a7-9cf0-17b28b6c32bd" targetNamespace="http://schemas.microsoft.com/office/2006/metadata/properties" ma:root="true" ma:fieldsID="08cc4399a8feb847a802c6ab2e823d6b" ns2:_="">
    <xsd:import namespace="e4678c56-0b70-41a7-9cf0-17b28b6c32b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678c56-0b70-41a7-9cf0-17b28b6c32b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6E6404-E1B9-4809-898E-D71D7C3E1EB3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e4678c56-0b70-41a7-9cf0-17b28b6c32bd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45F33DB-83AF-4B88-9493-66D9606D53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5FB980-CFA0-498B-817F-C1A5192557C0}"/>
</file>

<file path=customXml/itemProps4.xml><?xml version="1.0" encoding="utf-8"?>
<ds:datastoreItem xmlns:ds="http://schemas.openxmlformats.org/officeDocument/2006/customXml" ds:itemID="{CF0455E5-6EF0-46C9-81A0-9F59CFBFD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678c56-0b70-41a7-9cf0-17b28b6c32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Franklin Gothic Book</vt:lpstr>
      <vt:lpstr>Franklin Gothic Medium</vt:lpstr>
      <vt:lpstr>Public Information</vt:lpstr>
      <vt:lpstr>Internal Use Only</vt:lpstr>
      <vt:lpstr>Confidential</vt:lpstr>
      <vt:lpstr>NCL2801LED2GEVB Build Instructions</vt:lpstr>
      <vt:lpstr>Revision History</vt:lpstr>
      <vt:lpstr>Applicable Directives</vt:lpstr>
      <vt:lpstr>Views</vt:lpstr>
      <vt:lpstr>Thermal Compound Placement</vt:lpstr>
      <vt:lpstr>RTV Compound</vt:lpstr>
      <vt:lpstr>Part Placement Notes</vt:lpstr>
      <vt:lpstr>Part Placement Notes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2018-03-12T17:42:36Z</dcterms:created>
  <dcterms:modified xsi:type="dcterms:W3CDTF">2019-04-11T18:08:21Z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acf36c53-4be7-4f87-a182-dc671e1c1cf9</vt:lpwstr>
  </property>
  <property fmtid="{D5CDD505-2E9C-101B-9397-08002B2CF9AE}" pid="3" name="ContentTypeId">
    <vt:lpwstr>0x0101003618351F3F4E974DBBE3AF25F6449478</vt:lpwstr>
  </property>
</Properties>
</file>